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6" r:id="rId2"/>
    <p:sldId id="256" r:id="rId3"/>
    <p:sldId id="257" r:id="rId4"/>
    <p:sldId id="260" r:id="rId5"/>
    <p:sldId id="261" r:id="rId6"/>
    <p:sldId id="258" r:id="rId7"/>
    <p:sldId id="259" r:id="rId8"/>
    <p:sldId id="263" r:id="rId9"/>
    <p:sldId id="262" r:id="rId10"/>
    <p:sldId id="264" r:id="rId11"/>
    <p:sldId id="265"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 d="1"/>
        <a:sy n="1" d="1"/>
      </p:scale>
      <p:origin x="0" y="7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545A88-15A2-4EA0-AEA6-6B14FC3659DF}" type="datetimeFigureOut">
              <a:rPr lang="en-GB" smtClean="0"/>
              <a:t>25/03/2011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ECB9A6-BD8D-44C1-A821-44073051AFC6}" type="slidenum">
              <a:rPr lang="en-GB" smtClean="0"/>
              <a:t>‹#›</a:t>
            </a:fld>
            <a:endParaRPr lang="en-GB"/>
          </a:p>
        </p:txBody>
      </p:sp>
    </p:spTree>
    <p:extLst>
      <p:ext uri="{BB962C8B-B14F-4D97-AF65-F5344CB8AC3E}">
        <p14:creationId xmlns:p14="http://schemas.microsoft.com/office/powerpoint/2010/main" val="1816464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your house was on fire, what would you want to rescue? (Seek</a:t>
            </a:r>
            <a:r>
              <a:rPr lang="en-GB" baseline="0" dirty="0" smtClean="0"/>
              <a:t> answers from the congregation.)</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2</a:t>
            </a:fld>
            <a:endParaRPr lang="en-GB"/>
          </a:p>
        </p:txBody>
      </p:sp>
    </p:spTree>
    <p:extLst>
      <p:ext uri="{BB962C8B-B14F-4D97-AF65-F5344CB8AC3E}">
        <p14:creationId xmlns:p14="http://schemas.microsoft.com/office/powerpoint/2010/main" val="244225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a:t>
            </a:r>
            <a:r>
              <a:rPr lang="en-GB" baseline="0" dirty="0" smtClean="0"/>
              <a:t> of all, I’d want to make sure my family was safe.</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3</a:t>
            </a:fld>
            <a:endParaRPr lang="en-GB"/>
          </a:p>
        </p:txBody>
      </p:sp>
    </p:spTree>
    <p:extLst>
      <p:ext uri="{BB962C8B-B14F-4D97-AF65-F5344CB8AC3E}">
        <p14:creationId xmlns:p14="http://schemas.microsoft.com/office/powerpoint/2010/main" val="282796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I’d want some books,</a:t>
            </a:r>
            <a:r>
              <a:rPr lang="en-GB" baseline="0" dirty="0" smtClean="0"/>
              <a:t> especially my Bible.</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4</a:t>
            </a:fld>
            <a:endParaRPr lang="en-GB"/>
          </a:p>
        </p:txBody>
      </p:sp>
    </p:spTree>
    <p:extLst>
      <p:ext uri="{BB962C8B-B14F-4D97-AF65-F5344CB8AC3E}">
        <p14:creationId xmlns:p14="http://schemas.microsoft.com/office/powerpoint/2010/main" val="373572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it weren’t dangerous to get them, I’d want my phone, my iPod</a:t>
            </a:r>
            <a:r>
              <a:rPr lang="en-GB" baseline="0" dirty="0" smtClean="0"/>
              <a:t> and a computer. </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5</a:t>
            </a:fld>
            <a:endParaRPr lang="en-GB"/>
          </a:p>
        </p:txBody>
      </p:sp>
    </p:spTree>
    <p:extLst>
      <p:ext uri="{BB962C8B-B14F-4D97-AF65-F5344CB8AC3E}">
        <p14:creationId xmlns:p14="http://schemas.microsoft.com/office/powerpoint/2010/main" val="2634259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if the fire spread</a:t>
            </a:r>
            <a:r>
              <a:rPr lang="en-GB" baseline="0" dirty="0" smtClean="0"/>
              <a:t> from your home to your church? Would you want the Fire Service to rescue it? </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6</a:t>
            </a:fld>
            <a:endParaRPr lang="en-GB"/>
          </a:p>
        </p:txBody>
      </p:sp>
    </p:spTree>
    <p:extLst>
      <p:ext uri="{BB962C8B-B14F-4D97-AF65-F5344CB8AC3E}">
        <p14:creationId xmlns:p14="http://schemas.microsoft.com/office/powerpoint/2010/main" val="2823033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if</a:t>
            </a:r>
            <a:r>
              <a:rPr lang="en-GB" baseline="0" dirty="0" smtClean="0"/>
              <a:t> your country were threatened? Would you want to rescue it?</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7</a:t>
            </a:fld>
            <a:endParaRPr lang="en-GB"/>
          </a:p>
        </p:txBody>
      </p:sp>
    </p:spTree>
    <p:extLst>
      <p:ext uri="{BB962C8B-B14F-4D97-AF65-F5344CB8AC3E}">
        <p14:creationId xmlns:p14="http://schemas.microsoft.com/office/powerpoint/2010/main" val="125047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friends of Caiaphas were worried they would lose their ‘church’ (the Temple) and nation to the Romans, if Jesus became too popular. They wanted to keep everything as it was. It suited them. They got lots of money that way.</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8</a:t>
            </a:fld>
            <a:endParaRPr lang="en-GB"/>
          </a:p>
        </p:txBody>
      </p:sp>
    </p:spTree>
    <p:extLst>
      <p:ext uri="{BB962C8B-B14F-4D97-AF65-F5344CB8AC3E}">
        <p14:creationId xmlns:p14="http://schemas.microsoft.com/office/powerpoint/2010/main" val="2709160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Caiaphas had an answer. Have Jesus killed. He thought they could keep everything the way they liked it if Jesus were dead. </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9</a:t>
            </a:fld>
            <a:endParaRPr lang="en-GB"/>
          </a:p>
        </p:txBody>
      </p:sp>
    </p:spTree>
    <p:extLst>
      <p:ext uri="{BB962C8B-B14F-4D97-AF65-F5344CB8AC3E}">
        <p14:creationId xmlns:p14="http://schemas.microsoft.com/office/powerpoint/2010/main" val="312334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Caiaphas didn’t understand that God would change </a:t>
            </a:r>
            <a:r>
              <a:rPr lang="en-GB" i="1" dirty="0" smtClean="0"/>
              <a:t>everything</a:t>
            </a:r>
            <a:r>
              <a:rPr lang="en-GB" i="0" dirty="0" smtClean="0"/>
              <a:t> through the death of Jesus.</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10</a:t>
            </a:fld>
            <a:endParaRPr lang="en-GB"/>
          </a:p>
        </p:txBody>
      </p:sp>
    </p:spTree>
    <p:extLst>
      <p:ext uri="{BB962C8B-B14F-4D97-AF65-F5344CB8AC3E}">
        <p14:creationId xmlns:p14="http://schemas.microsoft.com/office/powerpoint/2010/main" val="2807342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we want to keep things from</a:t>
            </a:r>
            <a:r>
              <a:rPr lang="en-GB" baseline="0" dirty="0" smtClean="0"/>
              <a:t> changing because it suits us, when God actually wants change?</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11</a:t>
            </a:fld>
            <a:endParaRPr lang="en-GB"/>
          </a:p>
        </p:txBody>
      </p:sp>
    </p:spTree>
    <p:extLst>
      <p:ext uri="{BB962C8B-B14F-4D97-AF65-F5344CB8AC3E}">
        <p14:creationId xmlns:p14="http://schemas.microsoft.com/office/powerpoint/2010/main" val="198419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our second story about Caiaphas and Jesus, Caiaphas gets</a:t>
            </a:r>
            <a:r>
              <a:rPr lang="en-GB" baseline="0" dirty="0" smtClean="0"/>
              <a:t> angry when Jesus claims to be ‘the Son of Man’ (that is, God). He tears his robes as a sign of how awful he thinks this is, and wants Jesus killed for saying this.</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12</a:t>
            </a:fld>
            <a:endParaRPr lang="en-GB"/>
          </a:p>
        </p:txBody>
      </p:sp>
    </p:spTree>
    <p:extLst>
      <p:ext uri="{BB962C8B-B14F-4D97-AF65-F5344CB8AC3E}">
        <p14:creationId xmlns:p14="http://schemas.microsoft.com/office/powerpoint/2010/main" val="3374068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are used to various kinds of</a:t>
            </a:r>
            <a:r>
              <a:rPr lang="en-GB" baseline="0" dirty="0" smtClean="0"/>
              <a:t> religious fanatics getting angry today, and we don’t like it. </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13</a:t>
            </a:fld>
            <a:endParaRPr lang="en-GB"/>
          </a:p>
        </p:txBody>
      </p:sp>
    </p:spTree>
    <p:extLst>
      <p:ext uri="{BB962C8B-B14F-4D97-AF65-F5344CB8AC3E}">
        <p14:creationId xmlns:p14="http://schemas.microsoft.com/office/powerpoint/2010/main" val="4018794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Christians have been just as guilty of being angry fanatics.</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14</a:t>
            </a:fld>
            <a:endParaRPr lang="en-GB"/>
          </a:p>
        </p:txBody>
      </p:sp>
    </p:spTree>
    <p:extLst>
      <p:ext uri="{BB962C8B-B14F-4D97-AF65-F5344CB8AC3E}">
        <p14:creationId xmlns:p14="http://schemas.microsoft.com/office/powerpoint/2010/main" val="322010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how do we</a:t>
            </a:r>
            <a:r>
              <a:rPr lang="en-GB" baseline="0" dirty="0" smtClean="0"/>
              <a:t> respond? By not getting angry about anything?</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15</a:t>
            </a:fld>
            <a:endParaRPr lang="en-GB"/>
          </a:p>
        </p:txBody>
      </p:sp>
    </p:spTree>
    <p:extLst>
      <p:ext uri="{BB962C8B-B14F-4D97-AF65-F5344CB8AC3E}">
        <p14:creationId xmlns:p14="http://schemas.microsoft.com/office/powerpoint/2010/main" val="4060303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Maybe God has a different</a:t>
            </a:r>
            <a:r>
              <a:rPr lang="en-GB" baseline="0" dirty="0" smtClean="0"/>
              <a:t> approach. Not the anger of misguided zeal, nor apathy.</a:t>
            </a:r>
            <a:endParaRPr lang="en-GB" dirty="0"/>
          </a:p>
        </p:txBody>
      </p:sp>
      <p:sp>
        <p:nvSpPr>
          <p:cNvPr id="4" name="Slide Number Placeholder 3"/>
          <p:cNvSpPr>
            <a:spLocks noGrp="1"/>
          </p:cNvSpPr>
          <p:nvPr>
            <p:ph type="sldNum" sz="quarter" idx="10"/>
          </p:nvPr>
        </p:nvSpPr>
        <p:spPr/>
        <p:txBody>
          <a:bodyPr/>
          <a:lstStyle/>
          <a:p>
            <a:fld id="{9BECB9A6-BD8D-44C1-A821-44073051AFC6}" type="slidenum">
              <a:rPr lang="en-GB" smtClean="0"/>
              <a:t>16</a:t>
            </a:fld>
            <a:endParaRPr lang="en-GB"/>
          </a:p>
        </p:txBody>
      </p:sp>
    </p:spTree>
    <p:extLst>
      <p:ext uri="{BB962C8B-B14F-4D97-AF65-F5344CB8AC3E}">
        <p14:creationId xmlns:p14="http://schemas.microsoft.com/office/powerpoint/2010/main" val="3086716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the hate that put Jesus on the Cross, but the love that took him there. Instead of passionate hatred, God calls us to </a:t>
            </a:r>
            <a:r>
              <a:rPr lang="en-GB" smtClean="0"/>
              <a:t>zealous love.</a:t>
            </a:r>
            <a:endParaRPr lang="en-GB"/>
          </a:p>
        </p:txBody>
      </p:sp>
      <p:sp>
        <p:nvSpPr>
          <p:cNvPr id="4" name="Slide Number Placeholder 3"/>
          <p:cNvSpPr>
            <a:spLocks noGrp="1"/>
          </p:cNvSpPr>
          <p:nvPr>
            <p:ph type="sldNum" sz="quarter" idx="10"/>
          </p:nvPr>
        </p:nvSpPr>
        <p:spPr/>
        <p:txBody>
          <a:bodyPr/>
          <a:lstStyle/>
          <a:p>
            <a:fld id="{9BECB9A6-BD8D-44C1-A821-44073051AFC6}" type="slidenum">
              <a:rPr lang="en-GB" smtClean="0"/>
              <a:t>17</a:t>
            </a:fld>
            <a:endParaRPr lang="en-GB"/>
          </a:p>
        </p:txBody>
      </p:sp>
    </p:spTree>
    <p:extLst>
      <p:ext uri="{BB962C8B-B14F-4D97-AF65-F5344CB8AC3E}">
        <p14:creationId xmlns:p14="http://schemas.microsoft.com/office/powerpoint/2010/main" val="2676357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981996A-C500-4288-8615-61E11BCB1274}" type="datetimeFigureOut">
              <a:rPr lang="en-GB" smtClean="0"/>
              <a:t>25/03/2011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141809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81996A-C500-4288-8615-61E11BCB1274}" type="datetimeFigureOut">
              <a:rPr lang="en-GB" smtClean="0"/>
              <a:t>25/03/2011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4210932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1996A-C500-4288-8615-61E11BCB1274}" type="datetimeFigureOut">
              <a:rPr lang="en-GB" smtClean="0"/>
              <a:t>25/03/2011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119314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981996A-C500-4288-8615-61E11BCB1274}" type="datetimeFigureOut">
              <a:rPr lang="en-GB" smtClean="0"/>
              <a:t>25/03/2011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4078277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981996A-C500-4288-8615-61E11BCB1274}" type="datetimeFigureOut">
              <a:rPr lang="en-GB" smtClean="0"/>
              <a:t>25/03/2011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603372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981996A-C500-4288-8615-61E11BCB1274}" type="datetimeFigureOut">
              <a:rPr lang="en-GB" smtClean="0"/>
              <a:t>25/03/2011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109859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1996A-C500-4288-8615-61E11BCB1274}" type="datetimeFigureOut">
              <a:rPr lang="en-GB" smtClean="0"/>
              <a:t>25/03/2011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8878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1996A-C500-4288-8615-61E11BCB1274}" type="datetimeFigureOut">
              <a:rPr lang="en-GB" smtClean="0"/>
              <a:t>25/03/2011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123442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1996A-C500-4288-8615-61E11BCB1274}" type="datetimeFigureOut">
              <a:rPr lang="en-GB" smtClean="0"/>
              <a:t>25/03/2011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262168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81996A-C500-4288-8615-61E11BCB1274}" type="datetimeFigureOut">
              <a:rPr lang="en-GB" smtClean="0"/>
              <a:t>25/03/2011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998908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81996A-C500-4288-8615-61E11BCB1274}" type="datetimeFigureOut">
              <a:rPr lang="en-GB" smtClean="0"/>
              <a:t>25/03/2011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A290B1-914F-49F2-A2BA-B60227A814AF}" type="slidenum">
              <a:rPr lang="en-GB" smtClean="0"/>
              <a:t>‹#›</a:t>
            </a:fld>
            <a:endParaRPr lang="en-GB"/>
          </a:p>
        </p:txBody>
      </p:sp>
    </p:spTree>
    <p:extLst>
      <p:ext uri="{BB962C8B-B14F-4D97-AF65-F5344CB8AC3E}">
        <p14:creationId xmlns:p14="http://schemas.microsoft.com/office/powerpoint/2010/main" val="244074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1996A-C500-4288-8615-61E11BCB1274}" type="datetimeFigureOut">
              <a:rPr lang="en-GB" smtClean="0"/>
              <a:t>25/03/2011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290B1-914F-49F2-A2BA-B60227A814AF}" type="slidenum">
              <a:rPr lang="en-GB" smtClean="0"/>
              <a:t>‹#›</a:t>
            </a:fld>
            <a:endParaRPr lang="en-GB"/>
          </a:p>
        </p:txBody>
      </p:sp>
    </p:spTree>
    <p:extLst>
      <p:ext uri="{BB962C8B-B14F-4D97-AF65-F5344CB8AC3E}">
        <p14:creationId xmlns:p14="http://schemas.microsoft.com/office/powerpoint/2010/main" val="313020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642428"/>
            <a:ext cx="6206400" cy="4320000"/>
          </a:xfrm>
          <a:prstGeom prst="rect">
            <a:avLst/>
          </a:prstGeom>
        </p:spPr>
      </p:pic>
      <p:sp>
        <p:nvSpPr>
          <p:cNvPr id="3" name="TextBox 2"/>
          <p:cNvSpPr txBox="1"/>
          <p:nvPr/>
        </p:nvSpPr>
        <p:spPr>
          <a:xfrm>
            <a:off x="0" y="6093296"/>
            <a:ext cx="9144000" cy="769441"/>
          </a:xfrm>
          <a:prstGeom prst="rect">
            <a:avLst/>
          </a:prstGeom>
          <a:noFill/>
        </p:spPr>
        <p:txBody>
          <a:bodyPr wrap="square" rtlCol="0">
            <a:spAutoFit/>
          </a:bodyPr>
          <a:lstStyle/>
          <a:p>
            <a:pPr algn="ctr"/>
            <a:r>
              <a:rPr lang="en-GB" sz="4400" b="1" dirty="0" smtClean="0"/>
              <a:t>Part 1: Caiaphas and the Status Quo</a:t>
            </a:r>
            <a:endParaRPr lang="en-GB" sz="4400" b="1" dirty="0"/>
          </a:p>
        </p:txBody>
      </p:sp>
    </p:spTree>
    <p:extLst>
      <p:ext uri="{BB962C8B-B14F-4D97-AF65-F5344CB8AC3E}">
        <p14:creationId xmlns:p14="http://schemas.microsoft.com/office/powerpoint/2010/main" val="1266443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5" y="21657"/>
            <a:ext cx="7046703" cy="6840000"/>
          </a:xfrm>
          <a:prstGeom prst="rect">
            <a:avLst/>
          </a:prstGeom>
        </p:spPr>
      </p:pic>
    </p:spTree>
    <p:extLst>
      <p:ext uri="{BB962C8B-B14F-4D97-AF65-F5344CB8AC3E}">
        <p14:creationId xmlns:p14="http://schemas.microsoft.com/office/powerpoint/2010/main" val="684229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0556" y="1171956"/>
            <a:ext cx="6342888" cy="4514088"/>
          </a:xfrm>
          <a:prstGeom prst="rect">
            <a:avLst/>
          </a:prstGeom>
        </p:spPr>
      </p:pic>
    </p:spTree>
    <p:extLst>
      <p:ext uri="{BB962C8B-B14F-4D97-AF65-F5344CB8AC3E}">
        <p14:creationId xmlns:p14="http://schemas.microsoft.com/office/powerpoint/2010/main" val="3630860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0" y="620688"/>
            <a:ext cx="9180000" cy="5400000"/>
          </a:xfrm>
          <a:prstGeom prst="rect">
            <a:avLst/>
          </a:prstGeom>
        </p:spPr>
      </p:pic>
    </p:spTree>
    <p:extLst>
      <p:ext uri="{BB962C8B-B14F-4D97-AF65-F5344CB8AC3E}">
        <p14:creationId xmlns:p14="http://schemas.microsoft.com/office/powerpoint/2010/main" val="2355731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937"/>
            <a:ext cx="4286250" cy="428625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2393939"/>
            <a:ext cx="3905250" cy="44577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1873" y="0"/>
            <a:ext cx="2857500" cy="2505075"/>
          </a:xfrm>
          <a:prstGeom prst="rect">
            <a:avLst/>
          </a:prstGeom>
        </p:spPr>
      </p:pic>
    </p:spTree>
    <p:extLst>
      <p:ext uri="{BB962C8B-B14F-4D97-AF65-F5344CB8AC3E}">
        <p14:creationId xmlns:p14="http://schemas.microsoft.com/office/powerpoint/2010/main" val="3630339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6" y="0"/>
            <a:ext cx="5127747" cy="6840000"/>
          </a:xfrm>
          <a:prstGeom prst="rect">
            <a:avLst/>
          </a:prstGeom>
        </p:spPr>
      </p:pic>
    </p:spTree>
    <p:extLst>
      <p:ext uri="{BB962C8B-B14F-4D97-AF65-F5344CB8AC3E}">
        <p14:creationId xmlns:p14="http://schemas.microsoft.com/office/powerpoint/2010/main" val="4246108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41" y="126116"/>
            <a:ext cx="4415575" cy="3240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2675" y="3429000"/>
            <a:ext cx="2981325" cy="3429000"/>
          </a:xfrm>
          <a:prstGeom prst="rect">
            <a:avLst/>
          </a:prstGeom>
        </p:spPr>
      </p:pic>
    </p:spTree>
    <p:extLst>
      <p:ext uri="{BB962C8B-B14F-4D97-AF65-F5344CB8AC3E}">
        <p14:creationId xmlns:p14="http://schemas.microsoft.com/office/powerpoint/2010/main" val="4383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387" y="1409700"/>
            <a:ext cx="5229225" cy="4038600"/>
          </a:xfrm>
          <a:prstGeom prst="rect">
            <a:avLst/>
          </a:prstGeom>
        </p:spPr>
      </p:pic>
    </p:spTree>
    <p:extLst>
      <p:ext uri="{BB962C8B-B14F-4D97-AF65-F5344CB8AC3E}">
        <p14:creationId xmlns:p14="http://schemas.microsoft.com/office/powerpoint/2010/main" val="233631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7580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4012" y="1271587"/>
            <a:ext cx="5895975" cy="4314825"/>
          </a:xfrm>
          <a:prstGeom prst="rect">
            <a:avLst/>
          </a:prstGeom>
        </p:spPr>
      </p:pic>
    </p:spTree>
    <p:extLst>
      <p:ext uri="{BB962C8B-B14F-4D97-AF65-F5344CB8AC3E}">
        <p14:creationId xmlns:p14="http://schemas.microsoft.com/office/powerpoint/2010/main" val="123632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9223" y="0"/>
            <a:ext cx="5345553" cy="6858000"/>
          </a:xfrm>
          <a:prstGeom prst="rect">
            <a:avLst/>
          </a:prstGeom>
        </p:spPr>
      </p:pic>
    </p:spTree>
    <p:extLst>
      <p:ext uri="{BB962C8B-B14F-4D97-AF65-F5344CB8AC3E}">
        <p14:creationId xmlns:p14="http://schemas.microsoft.com/office/powerpoint/2010/main" val="70556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6482" y="0"/>
            <a:ext cx="5509884" cy="5400000"/>
          </a:xfrm>
          <a:prstGeom prst="rect">
            <a:avLst/>
          </a:prstGeom>
        </p:spPr>
      </p:pic>
      <p:sp>
        <p:nvSpPr>
          <p:cNvPr id="3" name="TextBox 2"/>
          <p:cNvSpPr txBox="1"/>
          <p:nvPr/>
        </p:nvSpPr>
        <p:spPr>
          <a:xfrm>
            <a:off x="0" y="5661248"/>
            <a:ext cx="9144000" cy="830997"/>
          </a:xfrm>
          <a:prstGeom prst="rect">
            <a:avLst/>
          </a:prstGeom>
          <a:noFill/>
        </p:spPr>
        <p:txBody>
          <a:bodyPr wrap="square" rtlCol="0">
            <a:spAutoFit/>
          </a:bodyPr>
          <a:lstStyle/>
          <a:p>
            <a:pPr algn="ctr"/>
            <a:r>
              <a:rPr lang="en-GB" sz="4800" b="1" dirty="0" smtClean="0"/>
              <a:t>Part 2: Caiaphas Gets Angry</a:t>
            </a:r>
            <a:endParaRPr lang="en-GB" sz="4800" b="1" dirty="0"/>
          </a:p>
        </p:txBody>
      </p:sp>
    </p:spTree>
    <p:extLst>
      <p:ext uri="{BB962C8B-B14F-4D97-AF65-F5344CB8AC3E}">
        <p14:creationId xmlns:p14="http://schemas.microsoft.com/office/powerpoint/2010/main" val="3467457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3975" y="1143000"/>
            <a:ext cx="6496050" cy="4572000"/>
          </a:xfrm>
          <a:prstGeom prst="rect">
            <a:avLst/>
          </a:prstGeom>
        </p:spPr>
      </p:pic>
    </p:spTree>
    <p:extLst>
      <p:ext uri="{BB962C8B-B14F-4D97-AF65-F5344CB8AC3E}">
        <p14:creationId xmlns:p14="http://schemas.microsoft.com/office/powerpoint/2010/main" val="2237098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620688"/>
            <a:ext cx="5413534" cy="5400000"/>
          </a:xfrm>
          <a:prstGeom prst="rect">
            <a:avLst/>
          </a:prstGeom>
        </p:spPr>
      </p:pic>
    </p:spTree>
    <p:extLst>
      <p:ext uri="{BB962C8B-B14F-4D97-AF65-F5344CB8AC3E}">
        <p14:creationId xmlns:p14="http://schemas.microsoft.com/office/powerpoint/2010/main" val="184329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692696"/>
            <a:ext cx="7200000" cy="5400000"/>
          </a:xfrm>
          <a:prstGeom prst="rect">
            <a:avLst/>
          </a:prstGeom>
        </p:spPr>
      </p:pic>
    </p:spTree>
    <p:extLst>
      <p:ext uri="{BB962C8B-B14F-4D97-AF65-F5344CB8AC3E}">
        <p14:creationId xmlns:p14="http://schemas.microsoft.com/office/powerpoint/2010/main" val="56955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701" y="2420888"/>
            <a:ext cx="6967742" cy="1800000"/>
          </a:xfrm>
          <a:prstGeom prst="rect">
            <a:avLst/>
          </a:prstGeom>
        </p:spPr>
      </p:pic>
    </p:spTree>
    <p:extLst>
      <p:ext uri="{BB962C8B-B14F-4D97-AF65-F5344CB8AC3E}">
        <p14:creationId xmlns:p14="http://schemas.microsoft.com/office/powerpoint/2010/main" val="379659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231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381</Words>
  <Application>Microsoft Office PowerPoint</Application>
  <PresentationFormat>On-screen Show (4:3)</PresentationFormat>
  <Paragraphs>34</Paragraphs>
  <Slides>17</Slides>
  <Notes>16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Dave</cp:lastModifiedBy>
  <cp:revision>13</cp:revision>
  <dcterms:created xsi:type="dcterms:W3CDTF">2011-03-25T17:39:25Z</dcterms:created>
  <dcterms:modified xsi:type="dcterms:W3CDTF">2011-03-25T22:24:54Z</dcterms:modified>
</cp:coreProperties>
</file>